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66" r:id="rId24"/>
    <p:sldId id="2780" r:id="rId25"/>
    <p:sldId id="2757" r:id="rId26"/>
    <p:sldId id="2753" r:id="rId27"/>
    <p:sldId id="2763" r:id="rId28"/>
    <p:sldId id="2741" r:id="rId29"/>
    <p:sldId id="2769" r:id="rId30"/>
    <p:sldId id="2770" r:id="rId31"/>
    <p:sldId id="2134805746" r:id="rId32"/>
    <p:sldId id="2778" r:id="rId33"/>
    <p:sldId id="2777" r:id="rId34"/>
    <p:sldId id="2779" r:id="rId35"/>
    <p:sldId id="2743"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ferSingleView="1">
    <p:restoredLeft sz="18861" autoAdjust="0"/>
    <p:restoredTop sz="96005" autoAdjust="0"/>
  </p:normalViewPr>
  <p:slideViewPr>
    <p:cSldViewPr snapToGrid="0" snapToObjects="1">
      <p:cViewPr varScale="1">
        <p:scale>
          <a:sx n="79" d="100"/>
          <a:sy n="79" d="100"/>
        </p:scale>
        <p:origin x="1212" y="156"/>
      </p:cViewPr>
      <p:guideLst/>
    </p:cSldViewPr>
  </p:slideViewPr>
  <p:notesTextViewPr>
    <p:cViewPr>
      <p:scale>
        <a:sx n="1" d="1"/>
        <a:sy n="1" d="1"/>
      </p:scale>
      <p:origin x="0" y="0"/>
    </p:cViewPr>
  </p:notesTextViewPr>
  <p:sorterViewPr>
    <p:cViewPr varScale="1">
      <p:scale>
        <a:sx n="1" d="1"/>
        <a:sy n="1" d="1"/>
      </p:scale>
      <p:origin x="0" y="-11628"/>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Wed, 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GitHub Copilot for Developers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    |    </a:t>
            </a:r>
            <a:r>
              <a:rPr lang="en-US" dirty="0" err="1"/>
              <a:t>azureopenai.blog</a:t>
            </a:r>
            <a:endParaRPr lang="en-US" dirty="0"/>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3111203" y="4212476"/>
            <a:ext cx="12065611"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timw.info/copilot</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(8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Azure Data Studio</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a:p>
            <a:r>
              <a:rPr lang="en-US" dirty="0"/>
              <a:t>Blog: </a:t>
            </a:r>
            <a:r>
              <a:rPr lang="en-US" dirty="0" err="1">
                <a:solidFill>
                  <a:srgbClr val="0070C0"/>
                </a:solidFill>
              </a:rPr>
              <a:t>azureopenai.blog</a:t>
            </a:r>
            <a:endParaRPr lang="en-US" dirty="0">
              <a:solidFill>
                <a:srgbClr val="0070C0"/>
              </a:solidFill>
            </a:endParaRP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30808</TotalTime>
  <Words>1185</Words>
  <Application>Microsoft Office PowerPoint</Application>
  <PresentationFormat>Custom</PresentationFormat>
  <Paragraphs>242</Paragraphs>
  <Slides>56</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1235</cp:revision>
  <cp:lastPrinted>2021-01-14T21:20:43Z</cp:lastPrinted>
  <dcterms:created xsi:type="dcterms:W3CDTF">2020-12-18T20:24:02Z</dcterms:created>
  <dcterms:modified xsi:type="dcterms:W3CDTF">2024-01-10T12:51:31Z</dcterms:modified>
</cp:coreProperties>
</file>